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sldIdLst>
    <p:sldId id="256" r:id="rId2"/>
    <p:sldId id="272" r:id="rId3"/>
    <p:sldId id="257" r:id="rId4"/>
    <p:sldId id="270" r:id="rId5"/>
    <p:sldId id="271" r:id="rId6"/>
    <p:sldId id="258" r:id="rId7"/>
    <p:sldId id="273" r:id="rId8"/>
    <p:sldId id="265" r:id="rId9"/>
    <p:sldId id="274" r:id="rId10"/>
    <p:sldId id="266" r:id="rId11"/>
    <p:sldId id="275" r:id="rId12"/>
    <p:sldId id="267" r:id="rId13"/>
    <p:sldId id="276" r:id="rId14"/>
    <p:sldId id="268" r:id="rId15"/>
    <p:sldId id="277" r:id="rId16"/>
    <p:sldId id="278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472DE3-3A59-4299-B541-78CCD501DB00}" v="2" dt="2024-02-13T17:37:37.0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had alshmrani" userId="7aed6f57970c8879" providerId="LiveId" clId="{30472DE3-3A59-4299-B541-78CCD501DB00}"/>
    <pc:docChg chg="undo custSel addSld delSld modSld">
      <pc:chgData name="shahad alshmrani" userId="7aed6f57970c8879" providerId="LiveId" clId="{30472DE3-3A59-4299-B541-78CCD501DB00}" dt="2024-02-13T18:03:24.067" v="521" actId="20577"/>
      <pc:docMkLst>
        <pc:docMk/>
      </pc:docMkLst>
      <pc:sldChg chg="modSp mod">
        <pc:chgData name="shahad alshmrani" userId="7aed6f57970c8879" providerId="LiveId" clId="{30472DE3-3A59-4299-B541-78CCD501DB00}" dt="2024-02-13T17:31:27.920" v="74" actId="1076"/>
        <pc:sldMkLst>
          <pc:docMk/>
          <pc:sldMk cId="628891731" sldId="256"/>
        </pc:sldMkLst>
        <pc:spChg chg="mod">
          <ac:chgData name="shahad alshmrani" userId="7aed6f57970c8879" providerId="LiveId" clId="{30472DE3-3A59-4299-B541-78CCD501DB00}" dt="2024-02-13T17:31:27.920" v="74" actId="1076"/>
          <ac:spMkLst>
            <pc:docMk/>
            <pc:sldMk cId="628891731" sldId="256"/>
            <ac:spMk id="2" creationId="{4CFF3212-55D1-E239-EE7D-ECC3D07604A0}"/>
          </ac:spMkLst>
        </pc:spChg>
      </pc:sldChg>
      <pc:sldChg chg="addSp delSp mod">
        <pc:chgData name="shahad alshmrani" userId="7aed6f57970c8879" providerId="LiveId" clId="{30472DE3-3A59-4299-B541-78CCD501DB00}" dt="2024-02-13T17:59:59.915" v="491" actId="9405"/>
        <pc:sldMkLst>
          <pc:docMk/>
          <pc:sldMk cId="2184313910" sldId="257"/>
        </pc:sldMkLst>
        <pc:inkChg chg="add del">
          <ac:chgData name="shahad alshmrani" userId="7aed6f57970c8879" providerId="LiveId" clId="{30472DE3-3A59-4299-B541-78CCD501DB00}" dt="2024-02-13T17:59:56.375" v="490" actId="9405"/>
          <ac:inkMkLst>
            <pc:docMk/>
            <pc:sldMk cId="2184313910" sldId="257"/>
            <ac:inkMk id="2" creationId="{F649DD92-FBE6-E783-53C1-1D16822BC4CE}"/>
          </ac:inkMkLst>
        </pc:inkChg>
        <pc:inkChg chg="add">
          <ac:chgData name="shahad alshmrani" userId="7aed6f57970c8879" providerId="LiveId" clId="{30472DE3-3A59-4299-B541-78CCD501DB00}" dt="2024-02-13T17:59:59.915" v="491" actId="9405"/>
          <ac:inkMkLst>
            <pc:docMk/>
            <pc:sldMk cId="2184313910" sldId="257"/>
            <ac:inkMk id="4" creationId="{03AB0E89-2BE5-DB94-D54C-4F4B09163A7D}"/>
          </ac:inkMkLst>
        </pc:inkChg>
      </pc:sldChg>
      <pc:sldChg chg="addSp modSp mod">
        <pc:chgData name="shahad alshmrani" userId="7aed6f57970c8879" providerId="LiveId" clId="{30472DE3-3A59-4299-B541-78CCD501DB00}" dt="2024-02-13T17:56:45.702" v="463" actId="20577"/>
        <pc:sldMkLst>
          <pc:docMk/>
          <pc:sldMk cId="3014834621" sldId="258"/>
        </pc:sldMkLst>
        <pc:spChg chg="mod">
          <ac:chgData name="shahad alshmrani" userId="7aed6f57970c8879" providerId="LiveId" clId="{30472DE3-3A59-4299-B541-78CCD501DB00}" dt="2024-02-13T17:56:45.702" v="463" actId="20577"/>
          <ac:spMkLst>
            <pc:docMk/>
            <pc:sldMk cId="3014834621" sldId="258"/>
            <ac:spMk id="3" creationId="{612C9B8F-9E9F-0A84-3EFB-1F356EAE7BA8}"/>
          </ac:spMkLst>
        </pc:spChg>
        <pc:picChg chg="add mod">
          <ac:chgData name="shahad alshmrani" userId="7aed6f57970c8879" providerId="LiveId" clId="{30472DE3-3A59-4299-B541-78CCD501DB00}" dt="2024-02-13T17:47:20.926" v="200" actId="1076"/>
          <ac:picMkLst>
            <pc:docMk/>
            <pc:sldMk cId="3014834621" sldId="258"/>
            <ac:picMk id="5" creationId="{60EC47BE-8B21-9E6A-3DB0-36A6F33733E1}"/>
          </ac:picMkLst>
        </pc:picChg>
      </pc:sldChg>
      <pc:sldChg chg="modSp mod">
        <pc:chgData name="shahad alshmrani" userId="7aed6f57970c8879" providerId="LiveId" clId="{30472DE3-3A59-4299-B541-78CCD501DB00}" dt="2024-02-13T17:57:14.931" v="484" actId="20577"/>
        <pc:sldMkLst>
          <pc:docMk/>
          <pc:sldMk cId="4284667766" sldId="259"/>
        </pc:sldMkLst>
        <pc:spChg chg="mod">
          <ac:chgData name="shahad alshmrani" userId="7aed6f57970c8879" providerId="LiveId" clId="{30472DE3-3A59-4299-B541-78CCD501DB00}" dt="2024-02-13T17:38:01.563" v="196" actId="5793"/>
          <ac:spMkLst>
            <pc:docMk/>
            <pc:sldMk cId="4284667766" sldId="259"/>
            <ac:spMk id="2" creationId="{26E00245-F16B-EE3A-9BCD-7F5768EBB4BA}"/>
          </ac:spMkLst>
        </pc:spChg>
        <pc:spChg chg="mod">
          <ac:chgData name="shahad alshmrani" userId="7aed6f57970c8879" providerId="LiveId" clId="{30472DE3-3A59-4299-B541-78CCD501DB00}" dt="2024-02-13T17:57:14.931" v="484" actId="20577"/>
          <ac:spMkLst>
            <pc:docMk/>
            <pc:sldMk cId="4284667766" sldId="259"/>
            <ac:spMk id="3" creationId="{4463AFB6-B95E-27DD-E385-3EB9B514FB36}"/>
          </ac:spMkLst>
        </pc:spChg>
      </pc:sldChg>
      <pc:sldChg chg="del">
        <pc:chgData name="shahad alshmrani" userId="7aed6f57970c8879" providerId="LiveId" clId="{30472DE3-3A59-4299-B541-78CCD501DB00}" dt="2024-02-13T17:57:24.238" v="485" actId="47"/>
        <pc:sldMkLst>
          <pc:docMk/>
          <pc:sldMk cId="3867635794" sldId="260"/>
        </pc:sldMkLst>
      </pc:sldChg>
      <pc:sldChg chg="del">
        <pc:chgData name="shahad alshmrani" userId="7aed6f57970c8879" providerId="LiveId" clId="{30472DE3-3A59-4299-B541-78CCD501DB00}" dt="2024-02-13T17:57:26.341" v="486" actId="47"/>
        <pc:sldMkLst>
          <pc:docMk/>
          <pc:sldMk cId="3179428870" sldId="261"/>
        </pc:sldMkLst>
      </pc:sldChg>
      <pc:sldChg chg="del">
        <pc:chgData name="shahad alshmrani" userId="7aed6f57970c8879" providerId="LiveId" clId="{30472DE3-3A59-4299-B541-78CCD501DB00}" dt="2024-02-13T17:57:26.989" v="487" actId="47"/>
        <pc:sldMkLst>
          <pc:docMk/>
          <pc:sldMk cId="1255427396" sldId="262"/>
        </pc:sldMkLst>
      </pc:sldChg>
      <pc:sldChg chg="del">
        <pc:chgData name="shahad alshmrani" userId="7aed6f57970c8879" providerId="LiveId" clId="{30472DE3-3A59-4299-B541-78CCD501DB00}" dt="2024-02-13T17:57:27.586" v="488" actId="47"/>
        <pc:sldMkLst>
          <pc:docMk/>
          <pc:sldMk cId="1983112279" sldId="263"/>
        </pc:sldMkLst>
      </pc:sldChg>
      <pc:sldChg chg="addSp modSp mod">
        <pc:chgData name="shahad alshmrani" userId="7aed6f57970c8879" providerId="LiveId" clId="{30472DE3-3A59-4299-B541-78CCD501DB00}" dt="2024-02-13T18:02:21.377" v="497" actId="20577"/>
        <pc:sldMkLst>
          <pc:docMk/>
          <pc:sldMk cId="2464492655" sldId="265"/>
        </pc:sldMkLst>
        <pc:spChg chg="mod">
          <ac:chgData name="shahad alshmrani" userId="7aed6f57970c8879" providerId="LiveId" clId="{30472DE3-3A59-4299-B541-78CCD501DB00}" dt="2024-02-13T18:02:21.377" v="497" actId="20577"/>
          <ac:spMkLst>
            <pc:docMk/>
            <pc:sldMk cId="2464492655" sldId="265"/>
            <ac:spMk id="3" creationId="{DAD21CD8-A803-C32B-FE44-93E70EDCB657}"/>
          </ac:spMkLst>
        </pc:spChg>
        <pc:picChg chg="add mod">
          <ac:chgData name="shahad alshmrani" userId="7aed6f57970c8879" providerId="LiveId" clId="{30472DE3-3A59-4299-B541-78CCD501DB00}" dt="2024-02-13T17:48:40.163" v="222" actId="1076"/>
          <ac:picMkLst>
            <pc:docMk/>
            <pc:sldMk cId="2464492655" sldId="265"/>
            <ac:picMk id="5" creationId="{207B287C-C071-BFE2-FD45-CDDD3E24DFAF}"/>
          </ac:picMkLst>
        </pc:picChg>
      </pc:sldChg>
      <pc:sldChg chg="addSp modSp mod">
        <pc:chgData name="shahad alshmrani" userId="7aed6f57970c8879" providerId="LiveId" clId="{30472DE3-3A59-4299-B541-78CCD501DB00}" dt="2024-02-13T18:02:28.362" v="500" actId="20577"/>
        <pc:sldMkLst>
          <pc:docMk/>
          <pc:sldMk cId="601892033" sldId="266"/>
        </pc:sldMkLst>
        <pc:spChg chg="mod">
          <ac:chgData name="shahad alshmrani" userId="7aed6f57970c8879" providerId="LiveId" clId="{30472DE3-3A59-4299-B541-78CCD501DB00}" dt="2024-02-13T18:02:28.362" v="500" actId="20577"/>
          <ac:spMkLst>
            <pc:docMk/>
            <pc:sldMk cId="601892033" sldId="266"/>
            <ac:spMk id="3" creationId="{BDA81171-E03C-8720-3840-614616F03953}"/>
          </ac:spMkLst>
        </pc:spChg>
        <pc:picChg chg="add mod">
          <ac:chgData name="shahad alshmrani" userId="7aed6f57970c8879" providerId="LiveId" clId="{30472DE3-3A59-4299-B541-78CCD501DB00}" dt="2024-02-13T17:49:28.657" v="238" actId="1076"/>
          <ac:picMkLst>
            <pc:docMk/>
            <pc:sldMk cId="601892033" sldId="266"/>
            <ac:picMk id="5" creationId="{4AB0A74C-480E-1D60-0593-D53DA19FF2C5}"/>
          </ac:picMkLst>
        </pc:picChg>
      </pc:sldChg>
      <pc:sldChg chg="addSp modSp mod">
        <pc:chgData name="shahad alshmrani" userId="7aed6f57970c8879" providerId="LiveId" clId="{30472DE3-3A59-4299-B541-78CCD501DB00}" dt="2024-02-13T18:03:24.067" v="521" actId="20577"/>
        <pc:sldMkLst>
          <pc:docMk/>
          <pc:sldMk cId="4079826769" sldId="267"/>
        </pc:sldMkLst>
        <pc:spChg chg="mod">
          <ac:chgData name="shahad alshmrani" userId="7aed6f57970c8879" providerId="LiveId" clId="{30472DE3-3A59-4299-B541-78CCD501DB00}" dt="2024-02-13T18:03:24.067" v="521" actId="20577"/>
          <ac:spMkLst>
            <pc:docMk/>
            <pc:sldMk cId="4079826769" sldId="267"/>
            <ac:spMk id="3" creationId="{28F26206-E3C2-BA90-3D57-994066DF5D9C}"/>
          </ac:spMkLst>
        </pc:spChg>
        <pc:picChg chg="add mod">
          <ac:chgData name="shahad alshmrani" userId="7aed6f57970c8879" providerId="LiveId" clId="{30472DE3-3A59-4299-B541-78CCD501DB00}" dt="2024-02-13T17:50:21.264" v="260" actId="1076"/>
          <ac:picMkLst>
            <pc:docMk/>
            <pc:sldMk cId="4079826769" sldId="267"/>
            <ac:picMk id="5" creationId="{C85C612E-D22D-F969-FDB0-EAC51BB14DD3}"/>
          </ac:picMkLst>
        </pc:picChg>
      </pc:sldChg>
      <pc:sldChg chg="addSp modSp mod">
        <pc:chgData name="shahad alshmrani" userId="7aed6f57970c8879" providerId="LiveId" clId="{30472DE3-3A59-4299-B541-78CCD501DB00}" dt="2024-02-13T18:02:56.062" v="515" actId="20577"/>
        <pc:sldMkLst>
          <pc:docMk/>
          <pc:sldMk cId="2250532657" sldId="268"/>
        </pc:sldMkLst>
        <pc:spChg chg="mod">
          <ac:chgData name="shahad alshmrani" userId="7aed6f57970c8879" providerId="LiveId" clId="{30472DE3-3A59-4299-B541-78CCD501DB00}" dt="2024-02-13T17:51:14.027" v="280" actId="1076"/>
          <ac:spMkLst>
            <pc:docMk/>
            <pc:sldMk cId="2250532657" sldId="268"/>
            <ac:spMk id="2" creationId="{45CB8E2C-4128-20B6-F9E0-3EF58C45E0E5}"/>
          </ac:spMkLst>
        </pc:spChg>
        <pc:spChg chg="mod">
          <ac:chgData name="shahad alshmrani" userId="7aed6f57970c8879" providerId="LiveId" clId="{30472DE3-3A59-4299-B541-78CCD501DB00}" dt="2024-02-13T18:02:56.062" v="515" actId="20577"/>
          <ac:spMkLst>
            <pc:docMk/>
            <pc:sldMk cId="2250532657" sldId="268"/>
            <ac:spMk id="3" creationId="{C715FB66-1CA9-686C-AAA2-BB71A088478E}"/>
          </ac:spMkLst>
        </pc:spChg>
        <pc:picChg chg="add mod">
          <ac:chgData name="shahad alshmrani" userId="7aed6f57970c8879" providerId="LiveId" clId="{30472DE3-3A59-4299-B541-78CCD501DB00}" dt="2024-02-13T17:51:10.532" v="279" actId="1076"/>
          <ac:picMkLst>
            <pc:docMk/>
            <pc:sldMk cId="2250532657" sldId="268"/>
            <ac:picMk id="5" creationId="{2A2FFD27-CE68-DFF3-8D78-08BB1C9B6AD5}"/>
          </ac:picMkLst>
        </pc:picChg>
      </pc:sldChg>
      <pc:sldChg chg="modSp mod">
        <pc:chgData name="shahad alshmrani" userId="7aed6f57970c8879" providerId="LiveId" clId="{30472DE3-3A59-4299-B541-78CCD501DB00}" dt="2024-02-13T17:37:45.075" v="184" actId="313"/>
        <pc:sldMkLst>
          <pc:docMk/>
          <pc:sldMk cId="647841584" sldId="271"/>
        </pc:sldMkLst>
        <pc:spChg chg="mod">
          <ac:chgData name="shahad alshmrani" userId="7aed6f57970c8879" providerId="LiveId" clId="{30472DE3-3A59-4299-B541-78CCD501DB00}" dt="2024-02-13T17:37:45.075" v="184" actId="313"/>
          <ac:spMkLst>
            <pc:docMk/>
            <pc:sldMk cId="647841584" sldId="271"/>
            <ac:spMk id="3" creationId="{8BBD3F09-F1BA-5750-A9DD-9135EC0E860E}"/>
          </ac:spMkLst>
        </pc:spChg>
        <pc:picChg chg="mod">
          <ac:chgData name="shahad alshmrani" userId="7aed6f57970c8879" providerId="LiveId" clId="{30472DE3-3A59-4299-B541-78CCD501DB00}" dt="2024-02-13T17:37:37.086" v="178" actId="14100"/>
          <ac:picMkLst>
            <pc:docMk/>
            <pc:sldMk cId="647841584" sldId="271"/>
            <ac:picMk id="2049" creationId="{0E972A23-5659-FCCA-0DD6-D6E52571098D}"/>
          </ac:picMkLst>
        </pc:picChg>
      </pc:sldChg>
      <pc:sldChg chg="addSp delSp modSp new mod">
        <pc:chgData name="shahad alshmrani" userId="7aed6f57970c8879" providerId="LiveId" clId="{30472DE3-3A59-4299-B541-78CCD501DB00}" dt="2024-02-13T17:48:12.681" v="217" actId="1076"/>
        <pc:sldMkLst>
          <pc:docMk/>
          <pc:sldMk cId="892325196" sldId="273"/>
        </pc:sldMkLst>
        <pc:spChg chg="mod">
          <ac:chgData name="shahad alshmrani" userId="7aed6f57970c8879" providerId="LiveId" clId="{30472DE3-3A59-4299-B541-78CCD501DB00}" dt="2024-02-13T17:47:36.164" v="210" actId="5793"/>
          <ac:spMkLst>
            <pc:docMk/>
            <pc:sldMk cId="892325196" sldId="273"/>
            <ac:spMk id="2" creationId="{3AA97BDC-FF9D-6F93-DB8B-BF52BDD807FB}"/>
          </ac:spMkLst>
        </pc:spChg>
        <pc:spChg chg="del">
          <ac:chgData name="shahad alshmrani" userId="7aed6f57970c8879" providerId="LiveId" clId="{30472DE3-3A59-4299-B541-78CCD501DB00}" dt="2024-02-13T17:47:48.155" v="211" actId="22"/>
          <ac:spMkLst>
            <pc:docMk/>
            <pc:sldMk cId="892325196" sldId="273"/>
            <ac:spMk id="3" creationId="{816A7EAE-8D92-290E-48DB-7AE275A9453D}"/>
          </ac:spMkLst>
        </pc:spChg>
        <pc:picChg chg="add mod ord">
          <ac:chgData name="shahad alshmrani" userId="7aed6f57970c8879" providerId="LiveId" clId="{30472DE3-3A59-4299-B541-78CCD501DB00}" dt="2024-02-13T17:48:09.126" v="216" actId="1076"/>
          <ac:picMkLst>
            <pc:docMk/>
            <pc:sldMk cId="892325196" sldId="273"/>
            <ac:picMk id="5" creationId="{A3789691-47ED-A6E4-08E6-59FDE8CB1856}"/>
          </ac:picMkLst>
        </pc:picChg>
        <pc:picChg chg="add mod">
          <ac:chgData name="shahad alshmrani" userId="7aed6f57970c8879" providerId="LiveId" clId="{30472DE3-3A59-4299-B541-78CCD501DB00}" dt="2024-02-13T17:48:12.681" v="217" actId="1076"/>
          <ac:picMkLst>
            <pc:docMk/>
            <pc:sldMk cId="892325196" sldId="273"/>
            <ac:picMk id="7" creationId="{1BC85698-F875-BFDB-C1F8-32749B4F65F9}"/>
          </ac:picMkLst>
        </pc:picChg>
      </pc:sldChg>
      <pc:sldChg chg="addSp delSp modSp new mod">
        <pc:chgData name="shahad alshmrani" userId="7aed6f57970c8879" providerId="LiveId" clId="{30472DE3-3A59-4299-B541-78CCD501DB00}" dt="2024-02-13T17:49:11.909" v="234" actId="1076"/>
        <pc:sldMkLst>
          <pc:docMk/>
          <pc:sldMk cId="4195885562" sldId="274"/>
        </pc:sldMkLst>
        <pc:spChg chg="mod">
          <ac:chgData name="shahad alshmrani" userId="7aed6f57970c8879" providerId="LiveId" clId="{30472DE3-3A59-4299-B541-78CCD501DB00}" dt="2024-02-13T17:48:58.349" v="231" actId="5793"/>
          <ac:spMkLst>
            <pc:docMk/>
            <pc:sldMk cId="4195885562" sldId="274"/>
            <ac:spMk id="2" creationId="{DEC08929-FF0D-2CA5-39EE-8E31B3D39199}"/>
          </ac:spMkLst>
        </pc:spChg>
        <pc:spChg chg="del">
          <ac:chgData name="shahad alshmrani" userId="7aed6f57970c8879" providerId="LiveId" clId="{30472DE3-3A59-4299-B541-78CCD501DB00}" dt="2024-02-13T17:49:07.104" v="232" actId="22"/>
          <ac:spMkLst>
            <pc:docMk/>
            <pc:sldMk cId="4195885562" sldId="274"/>
            <ac:spMk id="3" creationId="{7316FE96-457B-076C-B388-9CC7B276F9FE}"/>
          </ac:spMkLst>
        </pc:spChg>
        <pc:picChg chg="add mod ord">
          <ac:chgData name="shahad alshmrani" userId="7aed6f57970c8879" providerId="LiveId" clId="{30472DE3-3A59-4299-B541-78CCD501DB00}" dt="2024-02-13T17:49:11.909" v="234" actId="1076"/>
          <ac:picMkLst>
            <pc:docMk/>
            <pc:sldMk cId="4195885562" sldId="274"/>
            <ac:picMk id="5" creationId="{89DD03B3-270E-3FA8-02DD-33FF2479D037}"/>
          </ac:picMkLst>
        </pc:picChg>
      </pc:sldChg>
      <pc:sldChg chg="addSp delSp modSp new mod">
        <pc:chgData name="shahad alshmrani" userId="7aed6f57970c8879" providerId="LiveId" clId="{30472DE3-3A59-4299-B541-78CCD501DB00}" dt="2024-02-13T17:50:05.088" v="258" actId="1076"/>
        <pc:sldMkLst>
          <pc:docMk/>
          <pc:sldMk cId="3196460311" sldId="275"/>
        </pc:sldMkLst>
        <pc:spChg chg="mod">
          <ac:chgData name="shahad alshmrani" userId="7aed6f57970c8879" providerId="LiveId" clId="{30472DE3-3A59-4299-B541-78CCD501DB00}" dt="2024-02-13T17:49:38.048" v="251" actId="5793"/>
          <ac:spMkLst>
            <pc:docMk/>
            <pc:sldMk cId="3196460311" sldId="275"/>
            <ac:spMk id="2" creationId="{6C7EDBF4-28FE-4C1C-7C52-B6913BA1EE9F}"/>
          </ac:spMkLst>
        </pc:spChg>
        <pc:spChg chg="del">
          <ac:chgData name="shahad alshmrani" userId="7aed6f57970c8879" providerId="LiveId" clId="{30472DE3-3A59-4299-B541-78CCD501DB00}" dt="2024-02-13T17:49:48.526" v="252" actId="22"/>
          <ac:spMkLst>
            <pc:docMk/>
            <pc:sldMk cId="3196460311" sldId="275"/>
            <ac:spMk id="3" creationId="{75FF4023-6CE8-4CEE-DD8F-81D119098DA0}"/>
          </ac:spMkLst>
        </pc:spChg>
        <pc:picChg chg="add mod ord">
          <ac:chgData name="shahad alshmrani" userId="7aed6f57970c8879" providerId="LiveId" clId="{30472DE3-3A59-4299-B541-78CCD501DB00}" dt="2024-02-13T17:50:03.650" v="257" actId="1076"/>
          <ac:picMkLst>
            <pc:docMk/>
            <pc:sldMk cId="3196460311" sldId="275"/>
            <ac:picMk id="5" creationId="{0AF79CF3-6FB7-1005-6489-970DCB4C2F76}"/>
          </ac:picMkLst>
        </pc:picChg>
        <pc:picChg chg="add mod">
          <ac:chgData name="shahad alshmrani" userId="7aed6f57970c8879" providerId="LiveId" clId="{30472DE3-3A59-4299-B541-78CCD501DB00}" dt="2024-02-13T17:50:05.088" v="258" actId="1076"/>
          <ac:picMkLst>
            <pc:docMk/>
            <pc:sldMk cId="3196460311" sldId="275"/>
            <ac:picMk id="7" creationId="{FF616FA4-8B02-9149-9B82-9DC20702EE97}"/>
          </ac:picMkLst>
        </pc:picChg>
      </pc:sldChg>
      <pc:sldChg chg="addSp delSp modSp new mod">
        <pc:chgData name="shahad alshmrani" userId="7aed6f57970c8879" providerId="LiveId" clId="{30472DE3-3A59-4299-B541-78CCD501DB00}" dt="2024-02-13T17:50:39.491" v="272" actId="1076"/>
        <pc:sldMkLst>
          <pc:docMk/>
          <pc:sldMk cId="3929984362" sldId="276"/>
        </pc:sldMkLst>
        <pc:spChg chg="mod">
          <ac:chgData name="shahad alshmrani" userId="7aed6f57970c8879" providerId="LiveId" clId="{30472DE3-3A59-4299-B541-78CCD501DB00}" dt="2024-02-13T17:50:27.757" v="269" actId="5793"/>
          <ac:spMkLst>
            <pc:docMk/>
            <pc:sldMk cId="3929984362" sldId="276"/>
            <ac:spMk id="2" creationId="{5BC796FE-0E54-0A9F-EA94-02387F0D74E0}"/>
          </ac:spMkLst>
        </pc:spChg>
        <pc:spChg chg="del">
          <ac:chgData name="shahad alshmrani" userId="7aed6f57970c8879" providerId="LiveId" clId="{30472DE3-3A59-4299-B541-78CCD501DB00}" dt="2024-02-13T17:50:36.456" v="270" actId="22"/>
          <ac:spMkLst>
            <pc:docMk/>
            <pc:sldMk cId="3929984362" sldId="276"/>
            <ac:spMk id="3" creationId="{E2CE9058-EA13-EDF2-CD72-5D26C4C0E8BF}"/>
          </ac:spMkLst>
        </pc:spChg>
        <pc:picChg chg="add mod ord">
          <ac:chgData name="shahad alshmrani" userId="7aed6f57970c8879" providerId="LiveId" clId="{30472DE3-3A59-4299-B541-78CCD501DB00}" dt="2024-02-13T17:50:39.491" v="272" actId="1076"/>
          <ac:picMkLst>
            <pc:docMk/>
            <pc:sldMk cId="3929984362" sldId="276"/>
            <ac:picMk id="5" creationId="{0E99ACF2-43A7-3A4D-6F03-B9743207376F}"/>
          </ac:picMkLst>
        </pc:picChg>
      </pc:sldChg>
      <pc:sldChg chg="addSp modSp new mod">
        <pc:chgData name="shahad alshmrani" userId="7aed6f57970c8879" providerId="LiveId" clId="{30472DE3-3A59-4299-B541-78CCD501DB00}" dt="2024-02-13T17:53:27.590" v="427" actId="20577"/>
        <pc:sldMkLst>
          <pc:docMk/>
          <pc:sldMk cId="1971576429" sldId="277"/>
        </pc:sldMkLst>
        <pc:spChg chg="mod">
          <ac:chgData name="shahad alshmrani" userId="7aed6f57970c8879" providerId="LiveId" clId="{30472DE3-3A59-4299-B541-78CCD501DB00}" dt="2024-02-13T17:51:20.845" v="289" actId="5793"/>
          <ac:spMkLst>
            <pc:docMk/>
            <pc:sldMk cId="1971576429" sldId="277"/>
            <ac:spMk id="2" creationId="{2E816647-B1F8-CD85-32D7-1FBE0E9FD60D}"/>
          </ac:spMkLst>
        </pc:spChg>
        <pc:spChg chg="mod">
          <ac:chgData name="shahad alshmrani" userId="7aed6f57970c8879" providerId="LiveId" clId="{30472DE3-3A59-4299-B541-78CCD501DB00}" dt="2024-02-13T17:53:27.590" v="427" actId="20577"/>
          <ac:spMkLst>
            <pc:docMk/>
            <pc:sldMk cId="1971576429" sldId="277"/>
            <ac:spMk id="3" creationId="{753E9BCF-DC6A-ABE9-FBE3-F70156C6D725}"/>
          </ac:spMkLst>
        </pc:spChg>
        <pc:spChg chg="add mod">
          <ac:chgData name="shahad alshmrani" userId="7aed6f57970c8879" providerId="LiveId" clId="{30472DE3-3A59-4299-B541-78CCD501DB00}" dt="2024-02-13T17:53:22.424" v="423" actId="1076"/>
          <ac:spMkLst>
            <pc:docMk/>
            <pc:sldMk cId="1971576429" sldId="277"/>
            <ac:spMk id="9" creationId="{6E6D448F-D7CF-A71B-1562-C3FD7EC5B2B5}"/>
          </ac:spMkLst>
        </pc:spChg>
        <pc:picChg chg="add mod">
          <ac:chgData name="shahad alshmrani" userId="7aed6f57970c8879" providerId="LiveId" clId="{30472DE3-3A59-4299-B541-78CCD501DB00}" dt="2024-02-13T17:53:24.774" v="424" actId="1076"/>
          <ac:picMkLst>
            <pc:docMk/>
            <pc:sldMk cId="1971576429" sldId="277"/>
            <ac:picMk id="5" creationId="{900893B9-BA56-E15B-0237-613A6D475D27}"/>
          </ac:picMkLst>
        </pc:picChg>
        <pc:picChg chg="add mod">
          <ac:chgData name="shahad alshmrani" userId="7aed6f57970c8879" providerId="LiveId" clId="{30472DE3-3A59-4299-B541-78CCD501DB00}" dt="2024-02-13T17:53:18.403" v="422" actId="1076"/>
          <ac:picMkLst>
            <pc:docMk/>
            <pc:sldMk cId="1971576429" sldId="277"/>
            <ac:picMk id="7" creationId="{1F7D166E-709E-4416-25E9-270429298383}"/>
          </ac:picMkLst>
        </pc:picChg>
      </pc:sldChg>
      <pc:sldChg chg="addSp delSp modSp new mod">
        <pc:chgData name="shahad alshmrani" userId="7aed6f57970c8879" providerId="LiveId" clId="{30472DE3-3A59-4299-B541-78CCD501DB00}" dt="2024-02-13T17:53:50.425" v="431" actId="1076"/>
        <pc:sldMkLst>
          <pc:docMk/>
          <pc:sldMk cId="1939033618" sldId="278"/>
        </pc:sldMkLst>
        <pc:spChg chg="del">
          <ac:chgData name="shahad alshmrani" userId="7aed6f57970c8879" providerId="LiveId" clId="{30472DE3-3A59-4299-B541-78CCD501DB00}" dt="2024-02-13T17:53:45.655" v="429" actId="22"/>
          <ac:spMkLst>
            <pc:docMk/>
            <pc:sldMk cId="1939033618" sldId="278"/>
            <ac:spMk id="3" creationId="{36E49A38-3AF6-AAE4-F2C6-B58C3B6A038E}"/>
          </ac:spMkLst>
        </pc:spChg>
        <pc:picChg chg="add mod ord">
          <ac:chgData name="shahad alshmrani" userId="7aed6f57970c8879" providerId="LiveId" clId="{30472DE3-3A59-4299-B541-78CCD501DB00}" dt="2024-02-13T17:53:50.425" v="431" actId="1076"/>
          <ac:picMkLst>
            <pc:docMk/>
            <pc:sldMk cId="1939033618" sldId="278"/>
            <ac:picMk id="5" creationId="{8823DA1A-B8C7-D897-219C-53567116E18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17:59:59.9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0 153 24575,'25'23'0,"-17"-16"0,0 0 0,-1 0 0,0 1 0,11 15 0,13-67 0,-25 35 0,-1 0 0,0 0 0,0 0 0,5-15 0,8-17 0,15 0 0,-30 37-114,1 0 1,-1 0-1,1 1 0,-1-1 0,1 1 1,0 0-1,0 0 0,1 0 0,-1 1 1,0-1-1,10-3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2/13/2024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460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534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14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05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80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2/13/2024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2067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2/13/2024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164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2/13/2024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540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529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2/13/2024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34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2/13/2024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243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2/13/2024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154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07" r:id="rId6"/>
    <p:sldLayoutId id="2147483803" r:id="rId7"/>
    <p:sldLayoutId id="2147483804" r:id="rId8"/>
    <p:sldLayoutId id="2147483805" r:id="rId9"/>
    <p:sldLayoutId id="2147483806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dding-text-on-image-using-python-pil/" TargetMode="External"/><Relationship Id="rId2" Type="http://schemas.openxmlformats.org/officeDocument/2006/relationships/hyperlink" Target="https://pillow.readthedocs.io/en/stable/handbook/image-file-format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umpy.org/doc/stable/reference/generated/numpy.bitwise_xor.html" TargetMode="External"/><Relationship Id="rId4" Type="http://schemas.openxmlformats.org/officeDocument/2006/relationships/hyperlink" Target="https://cloudinary.com/guides/bulk-image-resize/python-image-resize-with-pillow-and-opencv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F3212-55D1-E239-EE7D-ECC3D0760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980" y="1194673"/>
            <a:ext cx="3447288" cy="3342290"/>
          </a:xfrm>
        </p:spPr>
        <p:txBody>
          <a:bodyPr anchor="b">
            <a:no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Gill Sans Nova Cond" panose="020F0502020204030204" pitchFamily="34" charset="0"/>
              </a:rPr>
              <a:t>Shahad Alshamrani   2111855</a:t>
            </a:r>
            <a:br>
              <a:rPr lang="en-US" sz="4000" dirty="0">
                <a:solidFill>
                  <a:schemeClr val="bg2"/>
                </a:solidFill>
                <a:latin typeface="Gill Sans Nova Cond" panose="020F0502020204030204" pitchFamily="34" charset="0"/>
              </a:rPr>
            </a:br>
            <a:br>
              <a:rPr lang="en-US" sz="4000" dirty="0">
                <a:solidFill>
                  <a:schemeClr val="bg2"/>
                </a:solidFill>
                <a:latin typeface="Gill Sans Nova Cond" panose="020F0502020204030204" pitchFamily="34" charset="0"/>
              </a:rPr>
            </a:br>
            <a:r>
              <a:rPr lang="en-US" sz="4000" dirty="0">
                <a:solidFill>
                  <a:schemeClr val="bg2"/>
                </a:solidFill>
                <a:latin typeface="Gill Sans Nova Cond" panose="020F0502020204030204" pitchFamily="34" charset="0"/>
              </a:rPr>
              <a:t>Lara Alofi </a:t>
            </a:r>
            <a:br>
              <a:rPr lang="ar-SA" sz="4000" dirty="0">
                <a:solidFill>
                  <a:schemeClr val="bg2"/>
                </a:solidFill>
                <a:latin typeface="Gill Sans Nova Cond" panose="020F0502020204030204" pitchFamily="34" charset="0"/>
              </a:rPr>
            </a:br>
            <a:r>
              <a:rPr lang="en-US" sz="4000" dirty="0">
                <a:solidFill>
                  <a:schemeClr val="bg2"/>
                </a:solidFill>
                <a:latin typeface="Gill Sans Nova Cond" panose="020F0502020204030204" pitchFamily="34" charset="0"/>
              </a:rPr>
              <a:t>211</a:t>
            </a:r>
            <a:r>
              <a:rPr lang="ar-SA" sz="4000" dirty="0">
                <a:solidFill>
                  <a:schemeClr val="bg2"/>
                </a:solidFill>
                <a:latin typeface="Gill Sans Nova Cond" panose="020F0502020204030204" pitchFamily="34" charset="0"/>
              </a:rPr>
              <a:t>08</a:t>
            </a:r>
            <a:r>
              <a:rPr lang="en-US" sz="4000" dirty="0">
                <a:solidFill>
                  <a:schemeClr val="bg2"/>
                </a:solidFill>
                <a:latin typeface="Gill Sans Nova Cond" panose="020F0502020204030204" pitchFamily="34" charset="0"/>
              </a:rPr>
              <a:t>8</a:t>
            </a:r>
            <a:r>
              <a:rPr lang="ar-SA" sz="4000" dirty="0">
                <a:solidFill>
                  <a:schemeClr val="bg2"/>
                </a:solidFill>
                <a:latin typeface="Gill Sans Nova Cond" panose="020F0502020204030204" pitchFamily="34" charset="0"/>
              </a:rPr>
              <a:t>6</a:t>
            </a:r>
            <a:endParaRPr lang="en-US" sz="4000" dirty="0">
              <a:solidFill>
                <a:schemeClr val="bg2"/>
              </a:solidFill>
              <a:latin typeface="Gill Sans Nova Cond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3A111B-3D51-D685-1D2B-4828219EE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5895" y="2865818"/>
            <a:ext cx="3447287" cy="1126364"/>
          </a:xfrm>
        </p:spPr>
        <p:txBody>
          <a:bodyPr anchor="t">
            <a:normAutofit fontScale="85000" lnSpcReduction="10000"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LAB1: WORKING WITH PYTHON </a:t>
            </a:r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91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3A385-6D39-B4F7-1CAA-C222D203B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3148A-C535-0BB0-6F44-DD1B15B2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81171-E03C-8720-3840-614616F03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5600" y="1965451"/>
            <a:ext cx="9524332" cy="5850395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Resizes the original image "shara.jpg" to a desired width of 600 pixels and a height of 600 pixels. The resized image is saved as "Resizing_Image.jpg". This task illustrates image resizing.[3]</a:t>
            </a:r>
            <a:endParaRPr lang="en-US" sz="2400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0A74C-480E-1D60-0593-D53DA19FF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2" y="3429000"/>
            <a:ext cx="12319728" cy="289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92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EDBF4-28FE-4C1C-7C52-B6913BA1E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F79CF3-6FB7-1005-6489-970DCB4C2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7823" y="1245995"/>
            <a:ext cx="6245225" cy="11135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616FA4-8B02-9149-9B82-9DC20702E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592" y="2561545"/>
            <a:ext cx="7173685" cy="403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60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EA5DC-836A-7F65-5A47-A9140B27D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60193-A5DA-0C7D-4B08-6C354DA2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26206-E3C2-BA90-3D57-994066DF5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1876551"/>
            <a:ext cx="9537032" cy="58503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Rotates the original image "shara.jpg" by an angle of 60 degrees while expanding the canvas to fit the entire rotated image. The rotated image is saved as "Rotation_Image.jpg". This task showcases image rotation.[3]</a:t>
            </a:r>
            <a:endParaRPr lang="en-US" sz="2400" dirty="0"/>
          </a:p>
          <a:p>
            <a:pPr algn="ctr"/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C612E-D22D-F969-FDB0-EAC51BB14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6" y="3596835"/>
            <a:ext cx="121920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26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796FE-0E54-0A9F-EA94-02387F0D7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99ACF2-43A7-3A4D-6F03-B97432073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248" y="1344168"/>
            <a:ext cx="7162800" cy="4029075"/>
          </a:xfrm>
        </p:spPr>
      </p:pic>
    </p:spTree>
    <p:extLst>
      <p:ext uri="{BB962C8B-B14F-4D97-AF65-F5344CB8AC3E}">
        <p14:creationId xmlns:p14="http://schemas.microsoft.com/office/powerpoint/2010/main" val="3929984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9E9AF-80CD-972A-5B80-F1B17D4B3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8E2C-4128-20B6-F9E0-3EF58C45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8" y="155734"/>
            <a:ext cx="3831336" cy="4754880"/>
          </a:xfrm>
        </p:spPr>
        <p:txBody>
          <a:bodyPr/>
          <a:lstStyle/>
          <a:p>
            <a:r>
              <a:rPr lang="en-US" dirty="0"/>
              <a:t>Task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5FB66-1CA9-686C-AAA2-BB71A0884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853" y="1216152"/>
            <a:ext cx="9676732" cy="5850395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XORs two images, "shara.jpg" (original) and "shara2_Writing.jpg" (modified). The resulting encrypted image is saved as "encrypted_Image.jpg". Then, it decrypts the encrypted image by XORing it with the modified image again, and saves the decrypted image as "decrypted_Image.jpg". This task demonstrates image encryption and decryption using XOR operations. [4]</a:t>
            </a:r>
            <a:endParaRPr lang="en-US" sz="2400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2FFD27-CE68-DFF3-8D78-08BB1C9B6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477" y="3429000"/>
            <a:ext cx="10319657" cy="327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32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6647-B1F8-CD85-32D7-1FBE0E9FD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E9BCF-DC6A-ABE9-FBE3-F70156C6D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762" y="116695"/>
            <a:ext cx="6245352" cy="4754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Decrypted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893B9-BA56-E15B-0237-613A6D475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542" y="635563"/>
            <a:ext cx="5883123" cy="3309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7D166E-709E-4416-25E9-270429298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4" y="3821431"/>
            <a:ext cx="5312228" cy="2988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6D448F-D7CF-A71B-1562-C3FD7EC5B2B5}"/>
              </a:ext>
            </a:extLst>
          </p:cNvPr>
          <p:cNvSpPr txBox="1"/>
          <p:nvPr/>
        </p:nvSpPr>
        <p:spPr>
          <a:xfrm>
            <a:off x="2024319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Encrypted </a:t>
            </a:r>
          </a:p>
        </p:txBody>
      </p:sp>
    </p:spTree>
    <p:extLst>
      <p:ext uri="{BB962C8B-B14F-4D97-AF65-F5344CB8AC3E}">
        <p14:creationId xmlns:p14="http://schemas.microsoft.com/office/powerpoint/2010/main" val="1971576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E8759-ADD7-FC1B-EC72-A9E63F8DB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23DA1A-B8C7-D897-219C-53567116E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5516" y="758952"/>
            <a:ext cx="9285514" cy="5223102"/>
          </a:xfrm>
        </p:spPr>
      </p:pic>
    </p:spTree>
    <p:extLst>
      <p:ext uri="{BB962C8B-B14F-4D97-AF65-F5344CB8AC3E}">
        <p14:creationId xmlns:p14="http://schemas.microsoft.com/office/powerpoint/2010/main" val="1939033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00245-F16B-EE3A-9BCD-7F5768EBB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Refrencess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3AFB6-B95E-27DD-E385-3EB9B514F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4934" y="1616311"/>
            <a:ext cx="7228114" cy="4754880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[1] "Python Imaging Library (PIL) Documentation,“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image.open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method Pillow, 2022. [Online]. Available: 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  <a:hlinkClick r:id="rId2"/>
              </a:rPr>
              <a:t>https://pillow.readthedocs.io/en/stable/handbook/image-file-formats.html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 [Accessed: Feb. 7, 2024].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[2] "Adding text on images using Python,"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GeeksforGeeks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2022. [Online]. Available: 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  <a:hlinkClick r:id="rId3"/>
              </a:rPr>
              <a:t>https://www.geeksforgeeks.org/adding-text-on-image-using-python-pil/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 [Accessed: Feb. 7, 2024].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[3] "Python Image Resize with Pillow and OpenCV,"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Cloudinary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2022. [Online]. Available: 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  <a:hlinkClick r:id="rId4"/>
              </a:rPr>
              <a:t>https://cloudinary.com/guides/bulk-image-resize/python-image-resize-with-pillow-and-opencv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 [Accessed: Feb. 7, 2024].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[4] "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numpy.bitwise_xor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," NumPy v1.22 Manual, 2022. [Online]. Available: 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  <a:hlinkClick r:id="rId5"/>
              </a:rPr>
              <a:t>https://numpy.org/doc/stable/reference/generated/numpy.bitwise_xor.html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 [Accessed: Feb. 7, 2024].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667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AC57A-7B53-A32E-0DAC-DF81DC33D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52" y="1927352"/>
            <a:ext cx="4536948" cy="4754880"/>
          </a:xfrm>
        </p:spPr>
        <p:txBody>
          <a:bodyPr/>
          <a:lstStyle/>
          <a:p>
            <a:pPr algn="ctr"/>
            <a:r>
              <a:rPr lang="en-US" sz="6000" b="1" dirty="0"/>
              <a:t>downloading Python</a:t>
            </a:r>
            <a:br>
              <a:rPr lang="en-US" sz="6000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D08AC-5FAD-056D-4059-0E5F64563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2748" y="1051560"/>
            <a:ext cx="6245352" cy="475488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First, I downloaded the Anaconda distribution from the Anaconda website, making sure to choose the version compatible with my operating system. After the download completed, I followed the installation instructions provided by Anaconda to set it up on my machine. Once Anaconda was installed, I launched Anaconda Navigator, where I found Spyder listed among the available applications. Clicking on Spyder opened the IDE for me. With Spyder installed, I'm now ready to start coding in Python </a:t>
            </a:r>
          </a:p>
        </p:txBody>
      </p:sp>
    </p:spTree>
    <p:extLst>
      <p:ext uri="{BB962C8B-B14F-4D97-AF65-F5344CB8AC3E}">
        <p14:creationId xmlns:p14="http://schemas.microsoft.com/office/powerpoint/2010/main" val="2393862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F0E47-E2D0-D206-5E6A-E99CEB073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160" y="132080"/>
            <a:ext cx="11572240" cy="1215457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1" dirty="0"/>
              <a:t>downloading Python</a:t>
            </a:r>
          </a:p>
          <a:p>
            <a:endParaRPr lang="en-US" dirty="0"/>
          </a:p>
        </p:txBody>
      </p:sp>
      <p:pic>
        <p:nvPicPr>
          <p:cNvPr id="1038" name="Picture 14" descr="صورة تحتوي على نص, لقطة شاشة, برمجيات, أيقونة الحاسوب&#10;&#10;تم إنشاء الوصف تلقائياً">
            <a:extLst>
              <a:ext uri="{FF2B5EF4-FFF2-40B4-BE49-F238E27FC236}">
                <a16:creationId xmlns:a16="http://schemas.microsoft.com/office/drawing/2014/main" id="{D828C0B6-069D-6F7C-CFAC-7EFE7CD16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1025161"/>
            <a:ext cx="4267200" cy="240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صورة تحتوي على نص, لقطة شاشة, برمجيات, أيقونة الحاسوب&#10;&#10;تم إنشاء الوصف تلقائياً">
            <a:extLst>
              <a:ext uri="{FF2B5EF4-FFF2-40B4-BE49-F238E27FC236}">
                <a16:creationId xmlns:a16="http://schemas.microsoft.com/office/drawing/2014/main" id="{446821FB-8FE6-66CE-C070-170E4242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1025161"/>
            <a:ext cx="4267200" cy="240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صورة تحتوي على نص, لقطة شاشة, برمجيات, أيقونة الحاسوب&#10;&#10;تم إنشاء الوصف تلقائياً">
            <a:extLst>
              <a:ext uri="{FF2B5EF4-FFF2-40B4-BE49-F238E27FC236}">
                <a16:creationId xmlns:a16="http://schemas.microsoft.com/office/drawing/2014/main" id="{1F555AA4-B8B9-2624-4731-F2C424847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3709805"/>
            <a:ext cx="4267200" cy="240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صورة تحتوي على نص, لقطة شاشة, برمجيات, أيقونة الحاسوب&#10;&#10;تم إنشاء الوصف تلقائياً">
            <a:extLst>
              <a:ext uri="{FF2B5EF4-FFF2-40B4-BE49-F238E27FC236}">
                <a16:creationId xmlns:a16="http://schemas.microsoft.com/office/drawing/2014/main" id="{F05F76AB-B205-12DA-58F1-3B116CB8F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3709805"/>
            <a:ext cx="4267200" cy="240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صورة 1">
            <a:extLst>
              <a:ext uri="{FF2B5EF4-FFF2-40B4-BE49-F238E27FC236}">
                <a16:creationId xmlns:a16="http://schemas.microsoft.com/office/drawing/2014/main" id="{7CD7EFC6-805B-1F3C-D140-05F684D2D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465250"/>
            <a:ext cx="5264150" cy="29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id="{84C37AAE-F427-1B4D-FF36-2E545A51E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1C059E76-FCB5-0957-9A62-ABDEDF2EE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0080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95CEDC5C-61AF-5FF3-82A1-63072250C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43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3AB0E89-2BE5-DB94-D54C-4F4B09163A7D}"/>
                  </a:ext>
                </a:extLst>
              </p14:cNvPr>
              <p14:cNvContentPartPr/>
              <p14:nvPr/>
            </p14:nvContentPartPr>
            <p14:xfrm>
              <a:off x="8483430" y="4819420"/>
              <a:ext cx="87480" cy="82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3AB0E89-2BE5-DB94-D54C-4F4B09163A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77310" y="4813300"/>
                <a:ext cx="99720" cy="9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4313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A4BB-608E-B184-3FBC-3BF1DF508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صورة 1" descr="صورة تحتوي على نص, لقطة شاشة, برمجيات, أيقونة الحاسوب&#10;&#10;تم إنشاء الوصف تلقائياً">
            <a:extLst>
              <a:ext uri="{FF2B5EF4-FFF2-40B4-BE49-F238E27FC236}">
                <a16:creationId xmlns:a16="http://schemas.microsoft.com/office/drawing/2014/main" id="{C7B2CEE9-C5C0-BB45-7A55-2FCCF9F08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758952"/>
            <a:ext cx="4943348" cy="2780559"/>
          </a:xfrm>
          <a:prstGeom prst="rect">
            <a:avLst/>
          </a:prstGeom>
        </p:spPr>
      </p:pic>
      <p:pic>
        <p:nvPicPr>
          <p:cNvPr id="17" name="صورة 1" descr="صورة تحتوي على نص, لقطة شاشة, برمجيات, أيقونة الحاسوب&#10;&#10;تم إنشاء الوصف تلقائياً">
            <a:extLst>
              <a:ext uri="{FF2B5EF4-FFF2-40B4-BE49-F238E27FC236}">
                <a16:creationId xmlns:a16="http://schemas.microsoft.com/office/drawing/2014/main" id="{9A7A3A4E-D8A8-FDBE-2DDE-DEEDF918F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80352" y="758952"/>
            <a:ext cx="4943348" cy="2780633"/>
          </a:xfrm>
          <a:prstGeom prst="rect">
            <a:avLst/>
          </a:prstGeom>
        </p:spPr>
      </p:pic>
      <p:pic>
        <p:nvPicPr>
          <p:cNvPr id="18" name="صورة 1">
            <a:extLst>
              <a:ext uri="{FF2B5EF4-FFF2-40B4-BE49-F238E27FC236}">
                <a16:creationId xmlns:a16="http://schemas.microsoft.com/office/drawing/2014/main" id="{B54A67F6-7705-358E-FC60-219257B7F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52" y="3800501"/>
            <a:ext cx="4943348" cy="2780559"/>
          </a:xfrm>
          <a:prstGeom prst="rect">
            <a:avLst/>
          </a:prstGeom>
        </p:spPr>
      </p:pic>
      <p:pic>
        <p:nvPicPr>
          <p:cNvPr id="19" name="صورة 1" descr="صورة تحتوي على نص, لقطة شاشة, برمجيات, أيقونة الحاسوب&#10;&#10;تم إنشاء الوصف تلقائياً">
            <a:extLst>
              <a:ext uri="{FF2B5EF4-FFF2-40B4-BE49-F238E27FC236}">
                <a16:creationId xmlns:a16="http://schemas.microsoft.com/office/drawing/2014/main" id="{275AF814-AE07-43EC-35F1-4C859A70D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193" y="3909761"/>
            <a:ext cx="4943348" cy="278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65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F3CA7-04AC-2FC6-6B0A-F75438A4A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D3F09-F1BA-5750-A9DD-9135EC0E8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481" y="3244815"/>
            <a:ext cx="6204857" cy="225437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Here we download the library PIL with the command “pip install –upgrade Pillow”</a:t>
            </a:r>
          </a:p>
        </p:txBody>
      </p:sp>
      <p:pic>
        <p:nvPicPr>
          <p:cNvPr id="2054" name="Picture 6" descr="صورة تحتوي على نص, لقطة شاشة, برمجيات, أيقونة الحاسوب&#10;&#10;تم إنشاء الوصف تلقائياً">
            <a:extLst>
              <a:ext uri="{FF2B5EF4-FFF2-40B4-BE49-F238E27FC236}">
                <a16:creationId xmlns:a16="http://schemas.microsoft.com/office/drawing/2014/main" id="{5562959B-FF52-5745-BDE0-657E435FB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52" y="248001"/>
            <a:ext cx="4844674" cy="2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صورة تحتوي على نص, لقطة شاشة, برمجيات, أيقونة الحاسوب&#10;&#10;تم إنشاء الوصف تلقائياً">
            <a:extLst>
              <a:ext uri="{FF2B5EF4-FFF2-40B4-BE49-F238E27FC236}">
                <a16:creationId xmlns:a16="http://schemas.microsoft.com/office/drawing/2014/main" id="{DEE4B9A5-755C-C9A3-A891-226B3B175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76" y="248001"/>
            <a:ext cx="4844674" cy="272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صورة تحتوي على نص, لقطة شاشة, برمجيات, أيقونة الحاسوب&#10;&#10;تم إنشاء الوصف تلقائياً">
            <a:extLst>
              <a:ext uri="{FF2B5EF4-FFF2-40B4-BE49-F238E27FC236}">
                <a16:creationId xmlns:a16="http://schemas.microsoft.com/office/drawing/2014/main" id="{862D9920-1646-A482-AE3C-89C57B69E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52" y="3598538"/>
            <a:ext cx="4844674" cy="272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صورة 1">
            <a:extLst>
              <a:ext uri="{FF2B5EF4-FFF2-40B4-BE49-F238E27FC236}">
                <a16:creationId xmlns:a16="http://schemas.microsoft.com/office/drawing/2014/main" id="{0E972A23-5659-FCCA-0DD6-D6E525710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481" y="3977935"/>
            <a:ext cx="5779348" cy="272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B2C018B8-EC5F-0D39-2E7B-224D42AEE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8BF9043B-9BC9-6259-CEFF-FCFAF963A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844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812780D-8687-D137-B9B2-0004FF19B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707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4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2B78C-4DAA-85D4-1621-27C85D82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C9B8F-9E9F-0A84-3EFB-1F356EAE7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084" y="1207745"/>
            <a:ext cx="9333832" cy="585039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2400" dirty="0"/>
              <a:t>              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Reads an image file named "shara.jpg" and prints its size and format. No modifications are made to the image in this task [1]</a:t>
            </a:r>
          </a:p>
          <a:p>
            <a:pPr marL="0" indent="0" algn="ctr">
              <a:buNone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0" indent="0" algn="ctr">
              <a:buNone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C47BE-8B21-9E6A-3DB0-36A6F3373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3287397"/>
            <a:ext cx="10994571" cy="301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34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97BDC-FF9D-6F93-DB8B-BF52BDD8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789691-47ED-A6E4-08E6-59FDE8CB1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0288" y="1065401"/>
            <a:ext cx="6245225" cy="11135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C85698-F875-BFDB-C1F8-32749B4F6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288" y="2485429"/>
            <a:ext cx="7293428" cy="410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25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E1474-8363-2C58-88D1-FF974E1D6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2DD7-B31E-7E51-1D93-F827F592A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1CD8-A803-C32B-FE44-93E70EDCB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0834" y="503802"/>
            <a:ext cx="9270332" cy="5850395"/>
          </a:xfrm>
        </p:spPr>
        <p:txBody>
          <a:bodyPr/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2400" dirty="0"/>
              <a:t>              </a:t>
            </a:r>
            <a:r>
              <a:rPr lang="en-US" sz="2400" dirty="0">
                <a:solidFill>
                  <a:srgbClr val="0D0D0D"/>
                </a:solidFill>
                <a:latin typeface="Söhne"/>
              </a:rPr>
              <a:t>Opens another image file named "shara2.jpg", adds the text "shahad and </a:t>
            </a:r>
            <a:r>
              <a:rPr lang="en-US" sz="2400" dirty="0" err="1">
                <a:solidFill>
                  <a:srgbClr val="0D0D0D"/>
                </a:solidFill>
                <a:latin typeface="Söhne"/>
              </a:rPr>
              <a:t>lara</a:t>
            </a:r>
            <a:r>
              <a:rPr lang="en-US" sz="2400" dirty="0">
                <a:solidFill>
                  <a:srgbClr val="0D0D0D"/>
                </a:solidFill>
                <a:latin typeface="Söhne"/>
              </a:rPr>
              <a:t>" to it, and saves the modified image as "shara2_Writing.jpg". This task demonstrates how to draw text on an image. [2]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B287C-C071-BFE2-FD45-CDDD3E24D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12" y="3414096"/>
            <a:ext cx="9579429" cy="336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92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08929-FF0D-2CA5-39EE-8E31B3D3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DD03B3-270E-3FA8-02DD-33FF2479D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3325" y="1418140"/>
            <a:ext cx="7149723" cy="4021719"/>
          </a:xfrm>
        </p:spPr>
      </p:pic>
    </p:spTree>
    <p:extLst>
      <p:ext uri="{BB962C8B-B14F-4D97-AF65-F5344CB8AC3E}">
        <p14:creationId xmlns:p14="http://schemas.microsoft.com/office/powerpoint/2010/main" val="4195885562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Headlines">
      <a:dk1>
        <a:sysClr val="windowText" lastClr="000000"/>
      </a:dk1>
      <a:lt1>
        <a:sysClr val="window" lastClr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585</Words>
  <Application>Microsoft Office PowerPoint</Application>
  <PresentationFormat>Widescreen</PresentationFormat>
  <Paragraphs>47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Avenir Next LT Pro</vt:lpstr>
      <vt:lpstr>Gill Sans Nova Cond</vt:lpstr>
      <vt:lpstr>Sitka Banner</vt:lpstr>
      <vt:lpstr>Söhne</vt:lpstr>
      <vt:lpstr>HeadlinesVTI</vt:lpstr>
      <vt:lpstr>Shahad Alshamrani   2111855  Lara Alofi  2110886</vt:lpstr>
      <vt:lpstr>downloading Python </vt:lpstr>
      <vt:lpstr>PowerPoint Presentation</vt:lpstr>
      <vt:lpstr>PowerPoint Presentation</vt:lpstr>
      <vt:lpstr>PowerPoint Presentation</vt:lpstr>
      <vt:lpstr>Task 1</vt:lpstr>
      <vt:lpstr>Output </vt:lpstr>
      <vt:lpstr>Task 2</vt:lpstr>
      <vt:lpstr>Output </vt:lpstr>
      <vt:lpstr>Task 3</vt:lpstr>
      <vt:lpstr>Output </vt:lpstr>
      <vt:lpstr>Task 4</vt:lpstr>
      <vt:lpstr>Output </vt:lpstr>
      <vt:lpstr>Task 5</vt:lpstr>
      <vt:lpstr>Output </vt:lpstr>
      <vt:lpstr>PowerPoint Presentation</vt:lpstr>
      <vt:lpstr>Refrencess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Shahad Alshamrani   2111855  Lara Alofi              2111</dc:title>
  <dc:creator>shahad alshmrani</dc:creator>
  <cp:lastModifiedBy>shahad alshmrani</cp:lastModifiedBy>
  <cp:revision>1</cp:revision>
  <dcterms:created xsi:type="dcterms:W3CDTF">2024-02-13T10:15:58Z</dcterms:created>
  <dcterms:modified xsi:type="dcterms:W3CDTF">2024-02-13T18:03:27Z</dcterms:modified>
</cp:coreProperties>
</file>